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E2D88-C2E1-4DF6-A988-0A6E15C7A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5A6F9B-1A2B-49AB-9A61-540A400B68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A34D44-3A78-4A60-A6D7-1F498FAAF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681FA-86A0-463A-BE67-1F9D394C7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B49C5-F8C8-4EA3-8C93-4D7D10FC3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8087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3CF65-B5B2-40CF-A1C3-F7E015F27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6A1405-853A-4A81-AA3B-6670CA6CC3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24775-F59F-42A9-BED5-43BBE826F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9F8FE-BA84-47DD-B9CC-0544C96F6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B00BC-0D20-474D-8E7F-A4EBF83CE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790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49294F-8AD4-4EEA-8F26-BFBBC24F1A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72C522-E366-4307-9089-E507386C6D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6274C-8A25-43DB-8C81-5C10C3FA3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60270-96FD-4149-81AA-9FCB51A11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CB4B8-D36A-4480-96B0-498BC745E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4976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03A58-F379-4255-824A-EAA844D14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4C300-3D82-4393-89B0-0697531D1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19ADD-2136-430E-A069-C890B970E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B4E6C-F1A5-4E60-887E-0C54B65D7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9949A-18CB-4E4D-B94C-F5649AAC5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218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83D97-BE43-4656-ADF1-D40C349DC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6BFB2-2DFA-4163-BA41-965D9084A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7D8BA-E2A1-40BC-BEB7-FE89E13D8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1E1C9-CD34-4493-B11C-7CAF7945B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F31AA-7FFF-44BE-84B3-A8F522020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892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44CAB-BA0F-4DD6-9310-7B6EBB2D8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4CA7E-6DCE-409F-BF79-1C12D14E0C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2BFBD-7F6D-414C-903D-A678234F3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E83EB1-CFB1-4333-A746-4E593C628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937C41-F82B-4B7F-8C01-09E9E11D5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5B476E-9F47-4BD7-93B4-FEFFDB41F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3469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68D98-0E27-4390-8375-3FED8DAD5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D611E-AF72-46D0-BBE8-BF6B38761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0E0521-F96E-4C3D-9158-FF03F555A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AF7E01-9841-418D-A53E-505F5A38B2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E08850-3DDF-40D5-A1C3-602165BFE6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4B1390-9792-44B6-A0E0-8750910E6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B4B464-1121-4044-82CF-6F0003F8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3C9994-AB74-4365-BD58-32DAAF868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375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6EE6F-BA9F-4168-98EE-DD1A6EBBA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0CE0A0-7350-4925-B658-042115D51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132C39-435E-4336-9144-7FFCF31A3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D231F9-8848-47AC-BF92-29BFB869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501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B30A4D-C40E-4C3D-94D7-17EE9E51A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AB2405-38C8-4183-9969-5DF03D17A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05CECF-9DAC-49DD-870A-CD329D5D4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011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9CE0A-01FA-4117-B377-CCD184745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FE1C7-EEDF-46A9-85F7-41C5B653F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7625C1-7B3A-4BBB-9297-956EEE71A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EA835-0866-447A-BC83-6A063DEE1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6AA378-30B7-458C-B3BE-2CA501C14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047A6-0629-43E8-8B5E-98AED9456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374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7B3F3-A4C9-478F-B7A0-7EC03C9D5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BE5770-D98A-4589-BBEB-16FFE6901B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255E49-3D24-4FD2-8B28-708B2D28C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AAC7F4-18D2-46FA-8C59-5C30FA3B9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1F997E-B77A-4FB9-A344-A90BE21F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AF43F7-2F0D-48AA-8EF6-F4022544E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8362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D5FD67-E1B5-417D-818A-666185FA8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64FA7-3341-41DB-82F6-A982DCA55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1BB8A-5794-46E5-ACE6-E5B89FC1A0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02583-32D3-4CA9-9F9C-FFDFDD4013C4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59BE2-1A93-4B60-B678-9B23404F17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44568-BCEF-408B-B84D-A2F1D56799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DC2A3-068E-4252-B539-DA8D5E0335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155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10B00F8F-8FDF-4408-A1BF-FAEED918222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553" end="234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063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53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Training</dc:creator>
  <cp:lastModifiedBy>A Prasanna</cp:lastModifiedBy>
  <cp:revision>3</cp:revision>
  <dcterms:created xsi:type="dcterms:W3CDTF">2020-11-10T09:47:14Z</dcterms:created>
  <dcterms:modified xsi:type="dcterms:W3CDTF">2020-12-09T09:52:00Z</dcterms:modified>
</cp:coreProperties>
</file>

<file path=docProps/thumbnail.jpeg>
</file>